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Syne Extra Bold"/>
      <p:regular r:id="rId16"/>
    </p:embeddedFont>
    <p:embeddedFont>
      <p:font typeface="Syne"/>
      <p:regular r:id="rId17"/>
    </p:embeddedFont>
    <p:embeddedFont>
      <p:font typeface="Syne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3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7823" y="1137880"/>
            <a:ext cx="7788354" cy="4176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550"/>
              </a:lnSpc>
              <a:buNone/>
            </a:pPr>
            <a:r>
              <a:rPr lang="en-US" sz="52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Flipkart TV Data Analysis: From Web Scraping to Visualization</a:t>
            </a:r>
            <a:endParaRPr lang="en-US" sz="5250" dirty="0"/>
          </a:p>
        </p:txBody>
      </p:sp>
      <p:sp>
        <p:nvSpPr>
          <p:cNvPr id="4" name="Text 1"/>
          <p:cNvSpPr/>
          <p:nvPr/>
        </p:nvSpPr>
        <p:spPr>
          <a:xfrm>
            <a:off x="677823" y="5605105"/>
            <a:ext cx="7788354" cy="929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This project explores the process of extracting, cleaning, and analyzing TV data from the popular e-commerce platform Flipkart using web scraping techniques in Python. The insights gained are then visualized in Power BI to uncover key trends and patterns.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77823" y="6767274"/>
            <a:ext cx="309801" cy="309801"/>
          </a:xfrm>
          <a:prstGeom prst="roundRect">
            <a:avLst>
              <a:gd name="adj" fmla="val 29512770"/>
            </a:avLst>
          </a:prstGeom>
          <a:solidFill>
            <a:srgbClr val="9ED4AE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67715" y="6873359"/>
            <a:ext cx="129897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Syne Medium" pitchFamily="34" charset="0"/>
                <a:ea typeface="Syne Medium" pitchFamily="34" charset="-122"/>
                <a:cs typeface="Syne Medium" pitchFamily="34" charset="-120"/>
              </a:rPr>
              <a:t>bb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084421" y="6752749"/>
            <a:ext cx="1920716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by bharathi bk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9228" y="895231"/>
            <a:ext cx="7698343" cy="1936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Introduction to Web Scraping with Python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09228" y="3373636"/>
            <a:ext cx="464701" cy="464701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59604" y="3451027"/>
            <a:ext cx="163949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880384" y="3373636"/>
            <a:ext cx="3074789" cy="968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Automating Data Extraction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880384" y="4465796"/>
            <a:ext cx="3074789" cy="1322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Web scraping allows for the automated extraction of data from websites, bypassing the need for manual data entry.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1627" y="3373636"/>
            <a:ext cx="464701" cy="464701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38542" y="3451027"/>
            <a:ext cx="310753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0832783" y="3373636"/>
            <a:ext cx="3074789" cy="6455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Diverse Data Sources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832783" y="4143018"/>
            <a:ext cx="3074789" cy="991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Web scraping can be applied to a wide range of websites, providing access to a wealth of information.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9228" y="6226612"/>
            <a:ext cx="464701" cy="464701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78047" y="6304002"/>
            <a:ext cx="326946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6880384" y="6226612"/>
            <a:ext cx="6599634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Python's Web Scraping Libraries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880384" y="6673215"/>
            <a:ext cx="7027188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Tools like BeautifulSoup and Requests make the web scraping process straightforward and efficient in Python.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9848" y="827008"/>
            <a:ext cx="7764304" cy="1847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Extracting Data from Flipkart using BeautifulSoup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974050" y="2970371"/>
            <a:ext cx="22860" cy="4432102"/>
          </a:xfrm>
          <a:prstGeom prst="roundRect">
            <a:avLst>
              <a:gd name="adj" fmla="val 362170"/>
            </a:avLst>
          </a:prstGeom>
          <a:solidFill>
            <a:srgbClr val="6D9121"/>
          </a:solidFill>
          <a:ln/>
        </p:spPr>
      </p:sp>
      <p:sp>
        <p:nvSpPr>
          <p:cNvPr id="5" name="Shape 2"/>
          <p:cNvSpPr/>
          <p:nvPr/>
        </p:nvSpPr>
        <p:spPr>
          <a:xfrm>
            <a:off x="1184374" y="3402330"/>
            <a:ext cx="689848" cy="22860"/>
          </a:xfrm>
          <a:prstGeom prst="roundRect">
            <a:avLst>
              <a:gd name="adj" fmla="val 362170"/>
            </a:avLst>
          </a:prstGeom>
          <a:solidFill>
            <a:srgbClr val="6D9121"/>
          </a:solidFill>
          <a:ln/>
        </p:spPr>
      </p:sp>
      <p:sp>
        <p:nvSpPr>
          <p:cNvPr id="6" name="Shape 3"/>
          <p:cNvSpPr/>
          <p:nvPr/>
        </p:nvSpPr>
        <p:spPr>
          <a:xfrm>
            <a:off x="763726" y="3192066"/>
            <a:ext cx="443508" cy="443508"/>
          </a:xfrm>
          <a:prstGeom prst="roundRect">
            <a:avLst>
              <a:gd name="adj" fmla="val 18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07197" y="3266003"/>
            <a:ext cx="156448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2069663" y="3167420"/>
            <a:ext cx="3995499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Identify Target URLs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2069663" y="3593663"/>
            <a:ext cx="6384488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Determine the specific URLs on the Flipkart website that contain the TV product data to be extracted.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184374" y="5050512"/>
            <a:ext cx="689848" cy="22860"/>
          </a:xfrm>
          <a:prstGeom prst="roundRect">
            <a:avLst>
              <a:gd name="adj" fmla="val 362170"/>
            </a:avLst>
          </a:prstGeom>
          <a:solidFill>
            <a:srgbClr val="6D9121"/>
          </a:solidFill>
          <a:ln/>
        </p:spPr>
      </p:sp>
      <p:sp>
        <p:nvSpPr>
          <p:cNvPr id="11" name="Shape 8"/>
          <p:cNvSpPr/>
          <p:nvPr/>
        </p:nvSpPr>
        <p:spPr>
          <a:xfrm>
            <a:off x="763726" y="4840248"/>
            <a:ext cx="443508" cy="443508"/>
          </a:xfrm>
          <a:prstGeom prst="roundRect">
            <a:avLst>
              <a:gd name="adj" fmla="val 18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37188" y="4914186"/>
            <a:ext cx="296585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2069663" y="4815602"/>
            <a:ext cx="4129445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Fetch HTML Content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2069663" y="5241846"/>
            <a:ext cx="6384488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Use the Requests library to retrieve the HTML content of the target pages.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184374" y="6383298"/>
            <a:ext cx="689848" cy="22860"/>
          </a:xfrm>
          <a:prstGeom prst="roundRect">
            <a:avLst>
              <a:gd name="adj" fmla="val 362170"/>
            </a:avLst>
          </a:prstGeom>
          <a:solidFill>
            <a:srgbClr val="6D9121"/>
          </a:solidFill>
          <a:ln/>
        </p:spPr>
      </p:sp>
      <p:sp>
        <p:nvSpPr>
          <p:cNvPr id="16" name="Shape 13"/>
          <p:cNvSpPr/>
          <p:nvPr/>
        </p:nvSpPr>
        <p:spPr>
          <a:xfrm>
            <a:off x="763726" y="6173033"/>
            <a:ext cx="443508" cy="443508"/>
          </a:xfrm>
          <a:prstGeom prst="roundRect">
            <a:avLst>
              <a:gd name="adj" fmla="val 18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29449" y="6246971"/>
            <a:ext cx="31194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2069663" y="6148388"/>
            <a:ext cx="6221611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Parse HTML with BeautifulSoup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2069663" y="6574631"/>
            <a:ext cx="6384488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Leverage BeautifulSoup to navigate the HTML structure and extract the desired TV data.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689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Cleaning and Preprocessing in Python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142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Transformation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4690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Convert data types, handle inconsistent formatting, and perform necessary transformations to prepare the data for analysis.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142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Missing Value Handling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4690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Identify and address missing data points using techniques like imputation or dropping rows with incomplete information.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1429"/>
            <a:ext cx="38155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Outlier Detection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257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Detect and handle outliers in the dataset to ensure the reliability and accuracy of the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8510" y="837248"/>
            <a:ext cx="7759779" cy="1235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Handling Missing Values and Outliers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178510" y="2369701"/>
            <a:ext cx="3781068" cy="2103477"/>
          </a:xfrm>
          <a:prstGeom prst="roundRect">
            <a:avLst>
              <a:gd name="adj" fmla="val 394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83774" y="2574965"/>
            <a:ext cx="3370540" cy="617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Missing Value Imputation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83774" y="3311485"/>
            <a:ext cx="3370540" cy="949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Leverage techniques like mean, median, or mode imputation to fill in missing data points.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157222" y="2369701"/>
            <a:ext cx="3781068" cy="2103477"/>
          </a:xfrm>
          <a:prstGeom prst="roundRect">
            <a:avLst>
              <a:gd name="adj" fmla="val 394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62486" y="2574965"/>
            <a:ext cx="3140154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Outlier Removal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0362486" y="3002518"/>
            <a:ext cx="3370540" cy="1265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Implement methods like IQR or standard deviation-based thresholds to identify and remove outliers from the dataset.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178510" y="4670822"/>
            <a:ext cx="3781068" cy="2721412"/>
          </a:xfrm>
          <a:prstGeom prst="roundRect">
            <a:avLst>
              <a:gd name="adj" fmla="val 305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83774" y="4876086"/>
            <a:ext cx="3370540" cy="926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Handling Categorical Data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383774" y="5921573"/>
            <a:ext cx="3370540" cy="1265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Address missing values and outliers in categorical variables through techniques like one-hot encoding or label encoding.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10157222" y="4670822"/>
            <a:ext cx="3781068" cy="2721412"/>
          </a:xfrm>
          <a:prstGeom prst="roundRect">
            <a:avLst>
              <a:gd name="adj" fmla="val 305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62486" y="4876086"/>
            <a:ext cx="3060025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Validation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0362486" y="5303639"/>
            <a:ext cx="3370540" cy="949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Perform thorough checks to ensure the cleaned dataset is complete, consistent, and ready for analysis.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8037" y="561142"/>
            <a:ext cx="7720727" cy="19059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Integrating Data into a MySQL Database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1526" y="2772013"/>
            <a:ext cx="22860" cy="4896326"/>
          </a:xfrm>
          <a:prstGeom prst="roundRect">
            <a:avLst>
              <a:gd name="adj" fmla="val 373579"/>
            </a:avLst>
          </a:prstGeom>
          <a:solidFill>
            <a:srgbClr val="6D9121"/>
          </a:solidFill>
          <a:ln/>
        </p:spPr>
      </p:sp>
      <p:sp>
        <p:nvSpPr>
          <p:cNvPr id="5" name="Shape 2"/>
          <p:cNvSpPr/>
          <p:nvPr/>
        </p:nvSpPr>
        <p:spPr>
          <a:xfrm>
            <a:off x="6708815" y="3218021"/>
            <a:ext cx="711637" cy="22860"/>
          </a:xfrm>
          <a:prstGeom prst="roundRect">
            <a:avLst>
              <a:gd name="adj" fmla="val 373579"/>
            </a:avLst>
          </a:prstGeom>
          <a:solidFill>
            <a:srgbClr val="6D9121"/>
          </a:solidFill>
          <a:ln/>
        </p:spPr>
      </p:sp>
      <p:sp>
        <p:nvSpPr>
          <p:cNvPr id="6" name="Shape 3"/>
          <p:cNvSpPr/>
          <p:nvPr/>
        </p:nvSpPr>
        <p:spPr>
          <a:xfrm>
            <a:off x="6274237" y="3000732"/>
            <a:ext cx="457438" cy="457438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22231" y="3076932"/>
            <a:ext cx="161330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21191" y="2975253"/>
            <a:ext cx="5639395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Create Database and Table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21191" y="3414832"/>
            <a:ext cx="6297573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Set up a MySQL database and define a table structure to store the Flipkart TV data.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08815" y="4917877"/>
            <a:ext cx="711637" cy="22860"/>
          </a:xfrm>
          <a:prstGeom prst="roundRect">
            <a:avLst>
              <a:gd name="adj" fmla="val 373579"/>
            </a:avLst>
          </a:prstGeom>
          <a:solidFill>
            <a:srgbClr val="6D9121"/>
          </a:solidFill>
          <a:ln/>
        </p:spPr>
      </p:sp>
      <p:sp>
        <p:nvSpPr>
          <p:cNvPr id="11" name="Shape 8"/>
          <p:cNvSpPr/>
          <p:nvPr/>
        </p:nvSpPr>
        <p:spPr>
          <a:xfrm>
            <a:off x="6274237" y="4700588"/>
            <a:ext cx="457438" cy="457438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49960" y="4776788"/>
            <a:ext cx="305872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21191" y="4675108"/>
            <a:ext cx="4307205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Insert Data into Table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21191" y="5114687"/>
            <a:ext cx="6297573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Use Python's database connectivity libraries to seamlessly insert the cleaned data into the MySQL table.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08815" y="6617732"/>
            <a:ext cx="711637" cy="22860"/>
          </a:xfrm>
          <a:prstGeom prst="roundRect">
            <a:avLst>
              <a:gd name="adj" fmla="val 373579"/>
            </a:avLst>
          </a:prstGeom>
          <a:solidFill>
            <a:srgbClr val="6D9121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4237" y="6400443"/>
            <a:ext cx="457438" cy="457438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42102" y="6476643"/>
            <a:ext cx="321707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21191" y="6374963"/>
            <a:ext cx="400311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Verify Data Integrity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21191" y="6814542"/>
            <a:ext cx="6297573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Perform checks to ensure the data has been correctly stored and can be accessed through SQL queries.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1993" y="551617"/>
            <a:ext cx="7740015" cy="1253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Visualizing the Data in Power BI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993" y="2106216"/>
            <a:ext cx="501372" cy="50137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1993" y="2808089"/>
            <a:ext cx="25073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Bar Charts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01993" y="3241715"/>
            <a:ext cx="7740015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Visualize quantitative data and comparisons between different variables.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93" y="4164449"/>
            <a:ext cx="501372" cy="50137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1993" y="4866323"/>
            <a:ext cx="25073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Line Charts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01993" y="5299948"/>
            <a:ext cx="7740015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Depict trends and patterns over time, highlighting changes in data points.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993" y="6222683"/>
            <a:ext cx="501372" cy="50137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1993" y="6924556"/>
            <a:ext cx="2693551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Donat Charts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01993" y="7358182"/>
            <a:ext cx="7740015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Showcase the proportional breakdown of categorical data, such as market share.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6703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Identifying Key Insights and Trends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533537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760351"/>
            <a:ext cx="49703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Top-Selling TV Models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425076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Identify the most popular TV models based on sales volume and revenue.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5348049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5574863"/>
            <a:ext cx="54738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Price Sensitivity Analysis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6065282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Investigate the relationship between TV prices and customer demand.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384" y="617696"/>
            <a:ext cx="7575233" cy="21009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Conclusion and Future Opportunities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4384" y="3306842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7499" y="3390781"/>
            <a:ext cx="177879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512689" y="3306842"/>
            <a:ext cx="2947273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Insights Gained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2689" y="4141589"/>
            <a:ext cx="2947273" cy="1792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analysis has uncovered valuable insights about Flipkart's TV product performance and customer preferences.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4038" y="3306842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67501" y="3390781"/>
            <a:ext cx="337185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412343" y="3306842"/>
            <a:ext cx="2947273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Business Implications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12343" y="4141589"/>
            <a:ext cx="2947273" cy="1433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These insights can inform strategic decision-making and help Flipkart optimize their TV product offerings.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4384" y="6410206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59155" y="6494145"/>
            <a:ext cx="354687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512689" y="6410206"/>
            <a:ext cx="4603790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Future Opportunities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2689" y="6894790"/>
            <a:ext cx="6846927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project demonstrates the power of web scraping and data analysis, paving the way for further exploration and innovation.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2024-11-11T08:58:30Z</dcterms:created>
  <dcterms:modified xsi:type="dcterms:W3CDTF">2024-11-11T08:58:30Z</dcterms:modified>
</cp:coreProperties>
</file>